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4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91D04-6B57-4113-AEAC-12A556F26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25706C-0450-4A94-8FF2-306B513A8F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6CD38-1D24-4795-89C5-605C72896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6C018-DC83-4D74-BAD5-23ECA2ECD3DA}" type="datetimeFigureOut">
              <a:rPr lang="en-IN" smtClean="0"/>
              <a:t>26-01-2023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6CA44-5241-45F1-A892-9216A8A62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AF116-1BC3-4B46-BC5B-E7540EEB6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C994-4004-41E6-AB88-2397C77276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1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1942D-0111-43F7-A11E-55330B40F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B1322C-0347-4323-87A9-C28DED8AA6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74B7E-B820-499C-B465-9762EFC73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6C018-DC83-4D74-BAD5-23ECA2ECD3DA}" type="datetimeFigureOut">
              <a:rPr lang="en-IN" smtClean="0"/>
              <a:t>26-01-2023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2DAC8-C852-48B3-8D88-BBCDDC212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4B032-98AF-4804-A318-E50F98294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C994-4004-41E6-AB88-2397C77276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3363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78C527-2F94-4C17-9B1F-86F7A05456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814EB6-5DBA-4A4C-BA0A-6650FBCC56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7279B-4343-461A-AD0E-5D463511C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6C018-DC83-4D74-BAD5-23ECA2ECD3DA}" type="datetimeFigureOut">
              <a:rPr lang="en-IN" smtClean="0"/>
              <a:t>26-01-2023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5B4B1-62E8-4FDF-8D2B-93BB57A95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6E814-CE23-42CD-8F47-7337EC44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C994-4004-41E6-AB88-2397C77276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4546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28D29-F348-4EE7-B823-32AF0742A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CBA62-F3BD-42FF-8BE0-BF73410DA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55A65-00B5-4C74-81D9-787185A2D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6C018-DC83-4D74-BAD5-23ECA2ECD3DA}" type="datetimeFigureOut">
              <a:rPr lang="en-IN" smtClean="0"/>
              <a:t>26-01-2023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6704C-E51A-47DD-9540-F12105056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30CE7-3E21-42C3-9081-4C9DC8068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C994-4004-41E6-AB88-2397C77276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5346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34815-5BDC-4412-8C73-DDD84039B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9C3E7C-D6DA-4A17-834C-4B1B26422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C8293-4E87-42BE-84FA-1E3CF61A7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6C018-DC83-4D74-BAD5-23ECA2ECD3DA}" type="datetimeFigureOut">
              <a:rPr lang="en-IN" smtClean="0"/>
              <a:t>26-01-2023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EB1AB-916E-4A57-8665-E847EF273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885A6-D6F0-4689-AE0A-F383BE83E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C994-4004-41E6-AB88-2397C77276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5831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E9153-8E69-485C-A8A5-407ACE271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CE3CA-00F3-43E9-9838-22D1FA96FC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207853-3F5E-42D8-9D5C-689EBF4F50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C18B6E-409A-48DD-8A62-D01717BA0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6C018-DC83-4D74-BAD5-23ECA2ECD3DA}" type="datetimeFigureOut">
              <a:rPr lang="en-IN" smtClean="0"/>
              <a:t>26-01-2023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DB62E9-D6C3-40E1-9DAB-7C067E5BF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446C66-1ECE-48D3-9838-3332C1ED8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C994-4004-41E6-AB88-2397C77276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0443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66024-7AAB-49C9-AA2F-C2534EA9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C9E258-3214-4396-B183-E2D9BD585D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78F127-7422-48E2-AC43-73BC3BFC7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0B7ED7-C8B6-4E8C-B544-829087B4F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F2E62B-E9B2-49D7-998C-B1AE24CA38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F00531-77EA-4C7E-A1A1-947EF146D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6C018-DC83-4D74-BAD5-23ECA2ECD3DA}" type="datetimeFigureOut">
              <a:rPr lang="en-IN" smtClean="0"/>
              <a:t>26-01-2023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82216F-D90C-4EAA-8BE4-F1590B6D8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C6305D-EB1D-4900-95D9-6EE6EC68F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C994-4004-41E6-AB88-2397C77276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4254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D29ED-D97C-49F9-B399-7494123D4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D71B7B-A42C-42DD-A935-8B643FD0A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6C018-DC83-4D74-BAD5-23ECA2ECD3DA}" type="datetimeFigureOut">
              <a:rPr lang="en-IN" smtClean="0"/>
              <a:t>26-01-2023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0F1FE-B789-4733-A26F-AEBACB568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8268C6-5035-4749-83A2-C4AECA2F2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C994-4004-41E6-AB88-2397C77276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1120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B197AA-F25B-4901-B31A-C1BDD6EEB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6C018-DC83-4D74-BAD5-23ECA2ECD3DA}" type="datetimeFigureOut">
              <a:rPr lang="en-IN" smtClean="0"/>
              <a:t>26-01-2023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C8FF62-84B0-4072-9515-1865427D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0B387-EE52-42F1-830E-63F7D3E0A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C994-4004-41E6-AB88-2397C77276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2760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29863-0DDC-4980-95C8-95B0A9CBF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CB72C-C739-445E-A493-200D1AFAE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D76D3D-8EFA-4D6E-BCC2-522E17077E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B77A6A-C068-4942-85C9-2572C404B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6C018-DC83-4D74-BAD5-23ECA2ECD3DA}" type="datetimeFigureOut">
              <a:rPr lang="en-IN" smtClean="0"/>
              <a:t>26-01-2023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48E0CE-561A-48C9-85C1-E4E0710FD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70B2CB-E63F-4076-A391-1DD79FA95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C994-4004-41E6-AB88-2397C77276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663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2CC55-D017-4B96-BAFB-F94EA92E0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89052C-08E9-4E03-A2B3-58E252696B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79DF46-C237-4154-BE4A-17EAEF7D4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7EB48D-7301-4098-B06C-94A04EFA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6C018-DC83-4D74-BAD5-23ECA2ECD3DA}" type="datetimeFigureOut">
              <a:rPr lang="en-IN" smtClean="0"/>
              <a:t>26-01-2023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1E6595-691E-45F4-819E-1494C8757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E9FC40-EFB5-454C-9E67-7BCB90E57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C994-4004-41E6-AB88-2397C77276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9640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0C987D-5E8F-4DF3-8D6D-19BF07598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7657D-3D2F-40CC-9F55-9C90B3C29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4A51E-27D5-497C-A9BB-8E5B5C4714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F6C018-DC83-4D74-BAD5-23ECA2ECD3DA}" type="datetimeFigureOut">
              <a:rPr lang="en-IN" smtClean="0"/>
              <a:t>26-01-2023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31969-E4D6-4504-A12E-1CCCAA08E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71011-6AAD-425F-9A68-765826D76E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9C994-4004-41E6-AB88-2397C77276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220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3172EB-38B6-43DA-BB74-081A70F6A3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59" t="34843" r="43449" b="41384"/>
          <a:stretch/>
        </p:blipFill>
        <p:spPr>
          <a:xfrm>
            <a:off x="242823" y="239704"/>
            <a:ext cx="4712343" cy="145290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50379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9B3CD8-2C57-4127-A852-5AEDAA194A2D}"/>
              </a:ext>
            </a:extLst>
          </p:cNvPr>
          <p:cNvSpPr txBox="1"/>
          <p:nvPr/>
        </p:nvSpPr>
        <p:spPr>
          <a:xfrm>
            <a:off x="5030259" y="2636197"/>
            <a:ext cx="2131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Local tempview</a:t>
            </a:r>
          </a:p>
        </p:txBody>
      </p:sp>
    </p:spTree>
    <p:extLst>
      <p:ext uri="{BB962C8B-B14F-4D97-AF65-F5344CB8AC3E}">
        <p14:creationId xmlns:p14="http://schemas.microsoft.com/office/powerpoint/2010/main" val="751036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72656D-CA47-4AEF-9A76-3D3DC9292B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16" t="42270" r="55685" b="20283"/>
          <a:stretch/>
        </p:blipFill>
        <p:spPr>
          <a:xfrm>
            <a:off x="145915" y="165370"/>
            <a:ext cx="7276289" cy="431145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6839AD-374E-4454-B9D1-3AFF05932E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39" t="41418" r="60963" b="45958"/>
          <a:stretch/>
        </p:blipFill>
        <p:spPr>
          <a:xfrm>
            <a:off x="145915" y="4581727"/>
            <a:ext cx="7276289" cy="166904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D8015C-FF06-4EAA-A3EA-37DBFB5DA7DF}"/>
              </a:ext>
            </a:extLst>
          </p:cNvPr>
          <p:cNvSpPr txBox="1"/>
          <p:nvPr/>
        </p:nvSpPr>
        <p:spPr>
          <a:xfrm>
            <a:off x="3808779" y="4756827"/>
            <a:ext cx="3613425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If you execute multiple times, it throughs error.</a:t>
            </a:r>
          </a:p>
        </p:txBody>
      </p:sp>
    </p:spTree>
    <p:extLst>
      <p:ext uri="{BB962C8B-B14F-4D97-AF65-F5344CB8AC3E}">
        <p14:creationId xmlns:p14="http://schemas.microsoft.com/office/powerpoint/2010/main" val="1776484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1977D6-81DB-4530-8976-16BBAA7E5E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9" t="41560" r="55555" b="20425"/>
          <a:stretch/>
        </p:blipFill>
        <p:spPr>
          <a:xfrm>
            <a:off x="175097" y="145915"/>
            <a:ext cx="7062282" cy="422475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39EB3A-30F0-465B-8D26-DDBB2BDAA190}"/>
              </a:ext>
            </a:extLst>
          </p:cNvPr>
          <p:cNvSpPr txBox="1"/>
          <p:nvPr/>
        </p:nvSpPr>
        <p:spPr>
          <a:xfrm>
            <a:off x="3162353" y="982494"/>
            <a:ext cx="4075026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If you execute multiple times, it won’t through error.</a:t>
            </a:r>
          </a:p>
        </p:txBody>
      </p:sp>
    </p:spTree>
    <p:extLst>
      <p:ext uri="{BB962C8B-B14F-4D97-AF65-F5344CB8AC3E}">
        <p14:creationId xmlns:p14="http://schemas.microsoft.com/office/powerpoint/2010/main" val="3071368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EF022D-7321-4DD9-8BEB-E68991D538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0" t="39432" r="58836" b="37021"/>
          <a:stretch/>
        </p:blipFill>
        <p:spPr>
          <a:xfrm>
            <a:off x="184824" y="184824"/>
            <a:ext cx="7081738" cy="285332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20491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9B3CD8-2C57-4127-A852-5AEDAA194A2D}"/>
              </a:ext>
            </a:extLst>
          </p:cNvPr>
          <p:cNvSpPr txBox="1"/>
          <p:nvPr/>
        </p:nvSpPr>
        <p:spPr>
          <a:xfrm>
            <a:off x="5030259" y="2636197"/>
            <a:ext cx="2300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Global tempview</a:t>
            </a:r>
          </a:p>
        </p:txBody>
      </p:sp>
    </p:spTree>
    <p:extLst>
      <p:ext uri="{BB962C8B-B14F-4D97-AF65-F5344CB8AC3E}">
        <p14:creationId xmlns:p14="http://schemas.microsoft.com/office/powerpoint/2010/main" val="157633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527D16-63CC-4E58-B1E2-02677CD4FB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05" t="41702" r="60963" b="44397"/>
          <a:stretch/>
        </p:blipFill>
        <p:spPr>
          <a:xfrm>
            <a:off x="155643" y="194554"/>
            <a:ext cx="6575897" cy="167386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309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AC3BD9-C78A-4509-BFC1-86E6AECD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39" t="41419" r="55201" b="20283"/>
          <a:stretch/>
        </p:blipFill>
        <p:spPr>
          <a:xfrm>
            <a:off x="204281" y="184826"/>
            <a:ext cx="7305472" cy="435425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39333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02B21A-D98D-4724-A035-7B93D9D044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0" t="40145" r="58998" b="32174"/>
          <a:stretch/>
        </p:blipFill>
        <p:spPr>
          <a:xfrm>
            <a:off x="179539" y="175308"/>
            <a:ext cx="6299082" cy="300031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40994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25</Words>
  <Application>Microsoft Office PowerPoint</Application>
  <PresentationFormat>Widescreen</PresentationFormat>
  <Paragraphs>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4</cp:revision>
  <dcterms:created xsi:type="dcterms:W3CDTF">2023-01-26T14:07:09Z</dcterms:created>
  <dcterms:modified xsi:type="dcterms:W3CDTF">2023-01-26T15:29:43Z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2023-01-26T14:07:12Z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3ea8e713-42ce-4414-95f2-aa5e4a5fcaab</vt:lpwstr>
  </property>
  <property fmtid="{D5CDD505-2E9C-101B-9397-08002B2CF9AE}" pid="8" name="MSIP_Label_19540963-e559-4020-8a90-fe8a502c2801_ContentBits">
    <vt:lpwstr>0</vt:lpwstr>
  </property>
</Properties>
</file>